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1" r:id="rId2"/>
  </p:sldMasterIdLst>
  <p:notesMasterIdLst>
    <p:notesMasterId r:id="rId13"/>
  </p:notesMasterIdLst>
  <p:sldIdLst>
    <p:sldId id="549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</p:sldIdLst>
  <p:sldSz cx="9144000" cy="6858000" type="screen4x3"/>
  <p:notesSz cx="6997700" cy="928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8AE313"/>
    <a:srgbClr val="79CE08"/>
    <a:srgbClr val="78C610"/>
    <a:srgbClr val="9DEE32"/>
    <a:srgbClr val="5FDE18"/>
    <a:srgbClr val="86EA0C"/>
    <a:srgbClr val="B40000"/>
    <a:srgbClr val="8A0000"/>
    <a:srgbClr val="1B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86" autoAdjust="0"/>
    <p:restoredTop sz="99459" autoAdjust="0"/>
  </p:normalViewPr>
  <p:slideViewPr>
    <p:cSldViewPr>
      <p:cViewPr varScale="1">
        <p:scale>
          <a:sx n="78" d="100"/>
          <a:sy n="78" d="100"/>
        </p:scale>
        <p:origin x="7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75AAF1C-1AE0-4E67-B2B3-A786599980CB}" type="datetimeFigureOut">
              <a:rPr lang="es-CO" smtClean="0"/>
              <a:pPr/>
              <a:t>04/03/2016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DF9428C-432E-4D4F-B485-837D416E69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7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1F80-52F7-4FA7-81DE-35A3D3CFB6D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0A75-CFD8-46CD-9E70-9FE5535D0F9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58C4-3B4E-4BEF-BA5B-1FF0E8B4623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614-0174-4DD1-9E37-E3423C46328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8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0D20-9603-4F9D-AAB3-CA9C5D3D5E5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CFE3-9590-460A-9754-9276F6077B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0D10-3DA5-4F6C-A624-D663A209219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6910-21A4-472E-B6AA-4A4C99CACB1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7F81-DD34-4711-8827-AA4511A7417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91C-9B9B-4477-A8A5-AEFF3C80799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195D-311F-4ECB-B7C0-0A839E26F89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49E1-7205-4407-9A3A-E4B7182A49B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5F9-EE47-4C7A-9912-3FCCBF62B7E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D3A-8838-42C8-9E93-6015BAC077B5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7C1E-304A-4D13-9F96-D5BD1121F71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F591-90B2-48EA-9106-36A5F32A1FB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6A69-B8EB-4E1B-8835-5E2DE9C799D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7E83-363D-41CF-9291-2F35BC03FBF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4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D372-6374-4BAD-BAC0-AAA8FD39EE6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3598-1AC6-4136-A037-314401987F28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27C8-955F-45D0-B57D-6F6D70E1CEF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AD1F-2295-4F8E-BA80-FB21DA1AC2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F5E59-C1ED-44DC-95E8-D41E0406813C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04/03/2016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4FFB1-2E4B-42AD-BD6B-A760C2A1573C}" type="slidenum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8600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79712" y="2204864"/>
            <a:ext cx="57606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utura LT Book" charset="0"/>
              </a:rPr>
              <a:t>INFORME TRANSPORTE AÉREO ENERO 2016</a:t>
            </a:r>
          </a:p>
        </p:txBody>
      </p:sp>
    </p:spTree>
    <p:extLst>
      <p:ext uri="{BB962C8B-B14F-4D97-AF65-F5344CB8AC3E}">
        <p14:creationId xmlns:p14="http://schemas.microsoft.com/office/powerpoint/2010/main" val="27997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849963" cy="4021063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1691680" y="980728"/>
            <a:ext cx="4987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OPERACIONES 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AÉREAS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8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1033"/>
              </p:ext>
            </p:extLst>
          </p:nvPr>
        </p:nvGraphicFramePr>
        <p:xfrm>
          <a:off x="899592" y="1628800"/>
          <a:ext cx="7289800" cy="3497580"/>
        </p:xfrm>
        <a:graphic>
          <a:graphicData uri="http://schemas.openxmlformats.org/drawingml/2006/table">
            <a:tbl>
              <a:tblPr/>
              <a:tblGrid>
                <a:gridCol w="2525225"/>
                <a:gridCol w="762332"/>
                <a:gridCol w="952915"/>
                <a:gridCol w="762332"/>
                <a:gridCol w="762332"/>
                <a:gridCol w="762332"/>
                <a:gridCol w="762332"/>
              </a:tblGrid>
              <a:tr h="3333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Aéreo - Enero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7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 principales indicadores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ENERO-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Pasajeros / Origen-Destino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3.085.615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2.892.471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6,68%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3.085.615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2.892.471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6,68%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Domésticos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2.019.989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1.886.612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2.019.989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1.886.612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1.065.626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1.005.859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1.065.626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1.005.859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Carga (ton) / Origen - Destino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58.486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58.486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Doméstica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48.919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46.170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48.919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46.170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Operaciones aéreas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110.756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-9,41%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110.756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-9,41%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Domésticos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86.901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97.621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-10,98%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86.901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97.621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-10,98%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91680" y="2132856"/>
            <a:ext cx="558184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INFORMACIÓN PASAJEROS Y CARGA</a:t>
            </a:r>
          </a:p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2016</a:t>
            </a:r>
          </a:p>
          <a:p>
            <a:pPr algn="ctr"/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ORIGEN-DESTINO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55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0419" y="908720"/>
            <a:ext cx="7672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PASAJEROS ORIGEN-DESTINO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47539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6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8411" y="980728"/>
            <a:ext cx="7672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PASAJEROS ORIGEN-DESTINO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47" y="1772816"/>
            <a:ext cx="6633939" cy="420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7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8411" y="980728"/>
            <a:ext cx="7672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PASAJEROS ORIGEN-DESTINO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902785" cy="4160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56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9607" y="980728"/>
            <a:ext cx="8370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CARGA Y CORREO / ORIGEN - DESTINO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8614"/>
            <a:ext cx="6860122" cy="4228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2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9607" y="980728"/>
            <a:ext cx="8370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CARGA Y CORREO / ORIGEN - DESTINO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4268"/>
            <a:ext cx="7200800" cy="41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94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0" y="1688614"/>
            <a:ext cx="6891873" cy="4190415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369607" y="980728"/>
            <a:ext cx="8370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CARGA Y CORREO / ORIGEN - DESTINO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96684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54e1bc5e-6a5d-450d-9415-ebacd65547cb" xsi:nil="true"/>
    <Descripci_x00f3_n xmlns="54e1bc5e-6a5d-450d-9415-ebacd65547cb" xsi:nil="true"/>
    <Formato0 xmlns="54e1bc5e-6a5d-450d-9415-ebacd65547cb">/Style%20Library/Images/ppt.svg</Formato0>
    <Orden xmlns="54e1bc5e-6a5d-450d-9415-ebacd65547cb">02</Orde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3B04338484FB47BE29D1EC53C72299" ma:contentTypeVersion="4" ma:contentTypeDescription="Crear nuevo documento." ma:contentTypeScope="" ma:versionID="5679c6bef46c723ab1206dc519185e37">
  <xsd:schema xmlns:xsd="http://www.w3.org/2001/XMLSchema" xmlns:xs="http://www.w3.org/2001/XMLSchema" xmlns:p="http://schemas.microsoft.com/office/2006/metadata/properties" xmlns:ns2="54e1bc5e-6a5d-450d-9415-ebacd65547cb" targetNamespace="http://schemas.microsoft.com/office/2006/metadata/properties" ma:root="true" ma:fieldsID="f8ef5f2710d469cf314a2863ab7e9c08" ns2:_="">
    <xsd:import namespace="54e1bc5e-6a5d-450d-9415-ebacd65547cb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Formato" minOccurs="0"/>
                <xsd:element ref="ns2:Formato0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1bc5e-6a5d-450d-9415-ebacd65547cb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  <xsd:element name="Formato" ma:index="9" nillable="true" ma:displayName="Filtro" ma:internalName="Formato">
      <xsd:simpleType>
        <xsd:restriction base="dms:Text">
          <xsd:maxLength value="255"/>
        </xsd:restriction>
      </xsd:simpleType>
    </xsd:element>
    <xsd:element name="Formato0" ma:index="10" nillable="true" ma:displayName="Formato" ma:default="/Style%20Library/Images/pdf.svg" ma:format="Dropdown" ma:internalName="Formato0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1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A3F7E-B617-4735-BCC1-24C6C9ED2D04}"/>
</file>

<file path=customXml/itemProps2.xml><?xml version="1.0" encoding="utf-8"?>
<ds:datastoreItem xmlns:ds="http://schemas.openxmlformats.org/officeDocument/2006/customXml" ds:itemID="{B645AB4F-172D-4A38-8665-66BC19F2FFBC}"/>
</file>

<file path=customXml/itemProps3.xml><?xml version="1.0" encoding="utf-8"?>
<ds:datastoreItem xmlns:ds="http://schemas.openxmlformats.org/officeDocument/2006/customXml" ds:itemID="{2A7E4A70-DF85-4D9F-B558-D3CFE88D3FE0}"/>
</file>

<file path=customXml/itemProps4.xml><?xml version="1.0" encoding="utf-8"?>
<ds:datastoreItem xmlns:ds="http://schemas.openxmlformats.org/officeDocument/2006/customXml" ds:itemID="{B645AB4F-172D-4A38-8665-66BC19F2FFBC}"/>
</file>

<file path=docProps/app.xml><?xml version="1.0" encoding="utf-8"?>
<Properties xmlns="http://schemas.openxmlformats.org/officeDocument/2006/extended-properties" xmlns:vt="http://schemas.openxmlformats.org/officeDocument/2006/docPropsVTypes">
  <TotalTime>18677</TotalTime>
  <Words>157</Words>
  <Application>Microsoft Office PowerPoint</Application>
  <PresentationFormat>Presentación en pantalla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Futura LT Book</vt:lpstr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Enero de 2016</dc:title>
  <dc:creator>Ivana Leon;Todos;Administrador@aerocivil.gov.co;juliana.caldas@aerocivil.gov.co</dc:creator>
  <cp:lastModifiedBy>Maria Nubia Huertas Peña</cp:lastModifiedBy>
  <cp:revision>605</cp:revision>
  <cp:lastPrinted>2014-08-25T13:50:13Z</cp:lastPrinted>
  <dcterms:created xsi:type="dcterms:W3CDTF">2013-02-19T14:47:56Z</dcterms:created>
  <dcterms:modified xsi:type="dcterms:W3CDTF">2016-03-04T15:18:44Z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0x010100953B04338484FB47BE29D1EC53C72299</vt:lpwstr>
  </property>
  <property fmtid="{D5CDD505-2E9C-101B-9397-08002B2CF9AE}" pid="3" name="_dlc_DocIdItemGuid">
    <vt:lpwstr>70a6f812-5bbf-4058-8ac1-3579e6acaf3d</vt:lpwstr>
  </property>
</Properties>
</file>